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63A7"/>
    <a:srgbClr val="5E8CDF"/>
    <a:srgbClr val="547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6D95D52-E1C0-4AF5-B551-03B0FD031611}" v="118" dt="2025-02-17T12:35:54.8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03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oonsung Heo" userId="0559276215eff021" providerId="LiveId" clId="{F6D95D52-E1C0-4AF5-B551-03B0FD031611}"/>
    <pc:docChg chg="undo redo custSel addSld delSld modSld sldOrd">
      <pc:chgData name="Yoonsung Heo" userId="0559276215eff021" providerId="LiveId" clId="{F6D95D52-E1C0-4AF5-B551-03B0FD031611}" dt="2025-02-17T12:36:15.295" v="4361" actId="20577"/>
      <pc:docMkLst>
        <pc:docMk/>
      </pc:docMkLst>
      <pc:sldChg chg="addSp delSp modSp new mod setBg">
        <pc:chgData name="Yoonsung Heo" userId="0559276215eff021" providerId="LiveId" clId="{F6D95D52-E1C0-4AF5-B551-03B0FD031611}" dt="2025-02-17T10:51:34.442" v="1490" actId="20577"/>
        <pc:sldMkLst>
          <pc:docMk/>
          <pc:sldMk cId="1617566734" sldId="256"/>
        </pc:sldMkLst>
        <pc:spChg chg="del mod">
          <ac:chgData name="Yoonsung Heo" userId="0559276215eff021" providerId="LiveId" clId="{F6D95D52-E1C0-4AF5-B551-03B0FD031611}" dt="2025-02-17T08:49:10.600" v="136" actId="478"/>
          <ac:spMkLst>
            <pc:docMk/>
            <pc:sldMk cId="1617566734" sldId="256"/>
            <ac:spMk id="2" creationId="{045B1F72-1FA7-7837-8149-CE1488C4A3DA}"/>
          </ac:spMkLst>
        </pc:spChg>
        <pc:spChg chg="mod">
          <ac:chgData name="Yoonsung Heo" userId="0559276215eff021" providerId="LiveId" clId="{F6D95D52-E1C0-4AF5-B551-03B0FD031611}" dt="2025-02-17T10:51:34.442" v="1490" actId="20577"/>
          <ac:spMkLst>
            <pc:docMk/>
            <pc:sldMk cId="1617566734" sldId="256"/>
            <ac:spMk id="3" creationId="{40FBAC9C-5BBF-83BD-E17A-59FACF5C955B}"/>
          </ac:spMkLst>
        </pc:spChg>
        <pc:picChg chg="add mod">
          <ac:chgData name="Yoonsung Heo" userId="0559276215eff021" providerId="LiveId" clId="{F6D95D52-E1C0-4AF5-B551-03B0FD031611}" dt="2025-02-17T08:46:48.844" v="48" actId="931"/>
          <ac:picMkLst>
            <pc:docMk/>
            <pc:sldMk cId="1617566734" sldId="256"/>
            <ac:picMk id="5" creationId="{22FE087F-E05D-C61D-D890-34FC50A85CCC}"/>
          </ac:picMkLst>
        </pc:picChg>
      </pc:sldChg>
      <pc:sldChg chg="addSp delSp modSp new mod setBg modNotesTx">
        <pc:chgData name="Yoonsung Heo" userId="0559276215eff021" providerId="LiveId" clId="{F6D95D52-E1C0-4AF5-B551-03B0FD031611}" dt="2025-02-17T10:22:41.826" v="889" actId="20577"/>
        <pc:sldMkLst>
          <pc:docMk/>
          <pc:sldMk cId="2526852150" sldId="257"/>
        </pc:sldMkLst>
        <pc:spChg chg="del">
          <ac:chgData name="Yoonsung Heo" userId="0559276215eff021" providerId="LiveId" clId="{F6D95D52-E1C0-4AF5-B551-03B0FD031611}" dt="2025-02-17T09:41:59.217" v="171" actId="26606"/>
          <ac:spMkLst>
            <pc:docMk/>
            <pc:sldMk cId="2526852150" sldId="257"/>
            <ac:spMk id="2" creationId="{EE9C674F-20BA-CF1E-55C5-9FFAE75DCBE4}"/>
          </ac:spMkLst>
        </pc:spChg>
        <pc:spChg chg="del">
          <ac:chgData name="Yoonsung Heo" userId="0559276215eff021" providerId="LiveId" clId="{F6D95D52-E1C0-4AF5-B551-03B0FD031611}" dt="2025-02-17T09:41:33.803" v="168"/>
          <ac:spMkLst>
            <pc:docMk/>
            <pc:sldMk cId="2526852150" sldId="257"/>
            <ac:spMk id="3" creationId="{E9EFD0CB-A540-EBE3-5DBF-30C697B00198}"/>
          </ac:spMkLst>
        </pc:spChg>
        <pc:spChg chg="add mod">
          <ac:chgData name="Yoonsung Heo" userId="0559276215eff021" providerId="LiveId" clId="{F6D95D52-E1C0-4AF5-B551-03B0FD031611}" dt="2025-02-17T09:54:45.823" v="293" actId="20577"/>
          <ac:spMkLst>
            <pc:docMk/>
            <pc:sldMk cId="2526852150" sldId="257"/>
            <ac:spMk id="6" creationId="{D3F003FC-7FE0-3BE2-0A02-398742C944EF}"/>
          </ac:spMkLst>
        </pc:spChg>
        <pc:spChg chg="add mod">
          <ac:chgData name="Yoonsung Heo" userId="0559276215eff021" providerId="LiveId" clId="{F6D95D52-E1C0-4AF5-B551-03B0FD031611}" dt="2025-02-17T09:44:10.939" v="230" actId="14100"/>
          <ac:spMkLst>
            <pc:docMk/>
            <pc:sldMk cId="2526852150" sldId="257"/>
            <ac:spMk id="9" creationId="{FD88BB57-CFA7-590F-E4CC-45FDA617BCE2}"/>
          </ac:spMkLst>
        </pc:spChg>
        <pc:spChg chg="add">
          <ac:chgData name="Yoonsung Heo" userId="0559276215eff021" providerId="LiveId" clId="{F6D95D52-E1C0-4AF5-B551-03B0FD031611}" dt="2025-02-17T09:42:12.287" v="172" actId="26606"/>
          <ac:spMkLst>
            <pc:docMk/>
            <pc:sldMk cId="2526852150" sldId="257"/>
            <ac:spMk id="12" creationId="{04812C46-200A-4DEB-A05E-3ED6C68C2387}"/>
          </ac:spMkLst>
        </pc:spChg>
        <pc:spChg chg="add">
          <ac:chgData name="Yoonsung Heo" userId="0559276215eff021" providerId="LiveId" clId="{F6D95D52-E1C0-4AF5-B551-03B0FD031611}" dt="2025-02-17T09:42:12.287" v="172" actId="26606"/>
          <ac:spMkLst>
            <pc:docMk/>
            <pc:sldMk cId="2526852150" sldId="257"/>
            <ac:spMk id="14" creationId="{D1EA859B-E555-4109-94F3-6700E046E008}"/>
          </ac:spMkLst>
        </pc:spChg>
        <pc:picChg chg="add mod">
          <ac:chgData name="Yoonsung Heo" userId="0559276215eff021" providerId="LiveId" clId="{F6D95D52-E1C0-4AF5-B551-03B0FD031611}" dt="2025-02-17T09:44:23.632" v="232" actId="14100"/>
          <ac:picMkLst>
            <pc:docMk/>
            <pc:sldMk cId="2526852150" sldId="257"/>
            <ac:picMk id="5" creationId="{099935C1-FD1D-F7B6-53B5-DE3E616E7FF5}"/>
          </ac:picMkLst>
        </pc:picChg>
      </pc:sldChg>
      <pc:sldChg chg="addSp delSp modSp new mod setBg modNotesTx">
        <pc:chgData name="Yoonsung Heo" userId="0559276215eff021" providerId="LiveId" clId="{F6D95D52-E1C0-4AF5-B551-03B0FD031611}" dt="2025-02-17T10:31:20.531" v="1397" actId="20577"/>
        <pc:sldMkLst>
          <pc:docMk/>
          <pc:sldMk cId="97776629" sldId="258"/>
        </pc:sldMkLst>
        <pc:spChg chg="del">
          <ac:chgData name="Yoonsung Heo" userId="0559276215eff021" providerId="LiveId" clId="{F6D95D52-E1C0-4AF5-B551-03B0FD031611}" dt="2025-02-17T09:58:21.216" v="295" actId="26606"/>
          <ac:spMkLst>
            <pc:docMk/>
            <pc:sldMk cId="97776629" sldId="258"/>
            <ac:spMk id="2" creationId="{DE21DD49-031D-B75F-176A-30D5520D6468}"/>
          </ac:spMkLst>
        </pc:spChg>
        <pc:spChg chg="del">
          <ac:chgData name="Yoonsung Heo" userId="0559276215eff021" providerId="LiveId" clId="{F6D95D52-E1C0-4AF5-B551-03B0FD031611}" dt="2025-02-17T09:58:21.216" v="295" actId="26606"/>
          <ac:spMkLst>
            <pc:docMk/>
            <pc:sldMk cId="97776629" sldId="258"/>
            <ac:spMk id="3" creationId="{329058A0-AABD-62D7-6FA5-007A7EA465AD}"/>
          </ac:spMkLst>
        </pc:spChg>
        <pc:spChg chg="add del mod">
          <ac:chgData name="Yoonsung Heo" userId="0559276215eff021" providerId="LiveId" clId="{F6D95D52-E1C0-4AF5-B551-03B0FD031611}" dt="2025-02-17T09:58:39.953" v="297"/>
          <ac:spMkLst>
            <pc:docMk/>
            <pc:sldMk cId="97776629" sldId="258"/>
            <ac:spMk id="6" creationId="{9EC6DFBA-E928-EAD2-ACE7-23B3EA1172D6}"/>
          </ac:spMkLst>
        </pc:spChg>
        <pc:spChg chg="add del">
          <ac:chgData name="Yoonsung Heo" userId="0559276215eff021" providerId="LiveId" clId="{F6D95D52-E1C0-4AF5-B551-03B0FD031611}" dt="2025-02-17T09:59:20.898" v="308" actId="26606"/>
          <ac:spMkLst>
            <pc:docMk/>
            <pc:sldMk cId="97776629" sldId="258"/>
            <ac:spMk id="9" creationId="{42A4FC2C-047E-45A5-965D-8E1E3BF09BC6}"/>
          </ac:spMkLst>
        </pc:spChg>
        <pc:spChg chg="add mod">
          <ac:chgData name="Yoonsung Heo" userId="0559276215eff021" providerId="LiveId" clId="{F6D95D52-E1C0-4AF5-B551-03B0FD031611}" dt="2025-02-17T10:31:20.531" v="1397" actId="20577"/>
          <ac:spMkLst>
            <pc:docMk/>
            <pc:sldMk cId="97776629" sldId="258"/>
            <ac:spMk id="10" creationId="{60EA2754-D7D5-C0E7-4545-D9D7E79002B3}"/>
          </ac:spMkLst>
        </pc:spChg>
        <pc:spChg chg="add del">
          <ac:chgData name="Yoonsung Heo" userId="0559276215eff021" providerId="LiveId" clId="{F6D95D52-E1C0-4AF5-B551-03B0FD031611}" dt="2025-02-17T09:59:19.581" v="305" actId="26606"/>
          <ac:spMkLst>
            <pc:docMk/>
            <pc:sldMk cId="97776629" sldId="258"/>
            <ac:spMk id="11" creationId="{42A4FC2C-047E-45A5-965D-8E1E3BF09BC6}"/>
          </ac:spMkLst>
        </pc:spChg>
        <pc:spChg chg="add del">
          <ac:chgData name="Yoonsung Heo" userId="0559276215eff021" providerId="LiveId" clId="{F6D95D52-E1C0-4AF5-B551-03B0FD031611}" dt="2025-02-17T10:15:19.375" v="310" actId="26606"/>
          <ac:spMkLst>
            <pc:docMk/>
            <pc:sldMk cId="97776629" sldId="258"/>
            <ac:spMk id="12" creationId="{42A4FC2C-047E-45A5-965D-8E1E3BF09BC6}"/>
          </ac:spMkLst>
        </pc:spChg>
        <pc:spChg chg="add del">
          <ac:chgData name="Yoonsung Heo" userId="0559276215eff021" providerId="LiveId" clId="{F6D95D52-E1C0-4AF5-B551-03B0FD031611}" dt="2025-02-17T09:59:17.263" v="301" actId="26606"/>
          <ac:spMkLst>
            <pc:docMk/>
            <pc:sldMk cId="97776629" sldId="258"/>
            <ac:spMk id="14" creationId="{42A4FC2C-047E-45A5-965D-8E1E3BF09BC6}"/>
          </ac:spMkLst>
        </pc:spChg>
        <pc:spChg chg="add">
          <ac:chgData name="Yoonsung Heo" userId="0559276215eff021" providerId="LiveId" clId="{F6D95D52-E1C0-4AF5-B551-03B0FD031611}" dt="2025-02-17T10:15:19.375" v="310" actId="26606"/>
          <ac:spMkLst>
            <pc:docMk/>
            <pc:sldMk cId="97776629" sldId="258"/>
            <ac:spMk id="17" creationId="{0C777BBD-C42C-46C6-8D2D-BD2F9613D6F4}"/>
          </ac:spMkLst>
        </pc:spChg>
        <pc:spChg chg="add">
          <ac:chgData name="Yoonsung Heo" userId="0559276215eff021" providerId="LiveId" clId="{F6D95D52-E1C0-4AF5-B551-03B0FD031611}" dt="2025-02-17T10:15:19.375" v="310" actId="26606"/>
          <ac:spMkLst>
            <pc:docMk/>
            <pc:sldMk cId="97776629" sldId="258"/>
            <ac:spMk id="19" creationId="{721F817A-BF7E-440D-B296-66D86EDB067C}"/>
          </ac:spMkLst>
        </pc:spChg>
        <pc:picChg chg="add del mod">
          <ac:chgData name="Yoonsung Heo" userId="0559276215eff021" providerId="LiveId" clId="{F6D95D52-E1C0-4AF5-B551-03B0FD031611}" dt="2025-02-17T09:58:30.787" v="296" actId="478"/>
          <ac:picMkLst>
            <pc:docMk/>
            <pc:sldMk cId="97776629" sldId="258"/>
            <ac:picMk id="4" creationId="{BDC1A05C-3C9C-9E61-820F-8F0213934513}"/>
          </ac:picMkLst>
        </pc:picChg>
        <pc:picChg chg="add mod">
          <ac:chgData name="Yoonsung Heo" userId="0559276215eff021" providerId="LiveId" clId="{F6D95D52-E1C0-4AF5-B551-03B0FD031611}" dt="2025-02-17T10:15:19.375" v="310" actId="26606"/>
          <ac:picMkLst>
            <pc:docMk/>
            <pc:sldMk cId="97776629" sldId="258"/>
            <ac:picMk id="8" creationId="{AEE14C53-F0E9-E858-7427-98B4CF9BF0B6}"/>
          </ac:picMkLst>
        </pc:picChg>
      </pc:sldChg>
      <pc:sldChg chg="delSp add del mod setBg delDesignElem modNotesTx">
        <pc:chgData name="Yoonsung Heo" userId="0559276215eff021" providerId="LiveId" clId="{F6D95D52-E1C0-4AF5-B551-03B0FD031611}" dt="2025-02-17T10:18:35.867" v="479" actId="47"/>
        <pc:sldMkLst>
          <pc:docMk/>
          <pc:sldMk cId="51716426" sldId="259"/>
        </pc:sldMkLst>
        <pc:spChg chg="del">
          <ac:chgData name="Yoonsung Heo" userId="0559276215eff021" providerId="LiveId" clId="{F6D95D52-E1C0-4AF5-B551-03B0FD031611}" dt="2025-02-17T10:17:38.569" v="392" actId="478"/>
          <ac:spMkLst>
            <pc:docMk/>
            <pc:sldMk cId="51716426" sldId="259"/>
            <ac:spMk id="10" creationId="{14E2FE7A-2B06-D5B0-66EF-289023EF8097}"/>
          </ac:spMkLst>
        </pc:spChg>
        <pc:spChg chg="del">
          <ac:chgData name="Yoonsung Heo" userId="0559276215eff021" providerId="LiveId" clId="{F6D95D52-E1C0-4AF5-B551-03B0FD031611}" dt="2025-02-17T10:17:33.337" v="391"/>
          <ac:spMkLst>
            <pc:docMk/>
            <pc:sldMk cId="51716426" sldId="259"/>
            <ac:spMk id="17" creationId="{350BF531-BF17-B6E1-5DFF-424E886C1399}"/>
          </ac:spMkLst>
        </pc:spChg>
        <pc:spChg chg="del">
          <ac:chgData name="Yoonsung Heo" userId="0559276215eff021" providerId="LiveId" clId="{F6D95D52-E1C0-4AF5-B551-03B0FD031611}" dt="2025-02-17T10:17:33.337" v="391"/>
          <ac:spMkLst>
            <pc:docMk/>
            <pc:sldMk cId="51716426" sldId="259"/>
            <ac:spMk id="19" creationId="{610F25CD-5F56-CA39-75DD-C44AB2692002}"/>
          </ac:spMkLst>
        </pc:spChg>
      </pc:sldChg>
      <pc:sldChg chg="addSp delSp modSp new mod ord setBg">
        <pc:chgData name="Yoonsung Heo" userId="0559276215eff021" providerId="LiveId" clId="{F6D95D52-E1C0-4AF5-B551-03B0FD031611}" dt="2025-02-17T11:40:16.670" v="2468" actId="20577"/>
        <pc:sldMkLst>
          <pc:docMk/>
          <pc:sldMk cId="1540205402" sldId="259"/>
        </pc:sldMkLst>
        <pc:spChg chg="mod ord">
          <ac:chgData name="Yoonsung Heo" userId="0559276215eff021" providerId="LiveId" clId="{F6D95D52-E1C0-4AF5-B551-03B0FD031611}" dt="2025-02-17T11:12:58.008" v="1726" actId="113"/>
          <ac:spMkLst>
            <pc:docMk/>
            <pc:sldMk cId="1540205402" sldId="259"/>
            <ac:spMk id="2" creationId="{F3415A18-D611-2A74-6F35-2CA2D9BF8732}"/>
          </ac:spMkLst>
        </pc:spChg>
        <pc:spChg chg="del">
          <ac:chgData name="Yoonsung Heo" userId="0559276215eff021" providerId="LiveId" clId="{F6D95D52-E1C0-4AF5-B551-03B0FD031611}" dt="2025-02-17T10:48:38.490" v="1399"/>
          <ac:spMkLst>
            <pc:docMk/>
            <pc:sldMk cId="1540205402" sldId="259"/>
            <ac:spMk id="3" creationId="{F1ADD46A-51A0-BD7D-C597-6BF6F3F2F3FE}"/>
          </ac:spMkLst>
        </pc:spChg>
        <pc:spChg chg="add mod">
          <ac:chgData name="Yoonsung Heo" userId="0559276215eff021" providerId="LiveId" clId="{F6D95D52-E1C0-4AF5-B551-03B0FD031611}" dt="2025-02-17T11:40:16.670" v="2468" actId="20577"/>
          <ac:spMkLst>
            <pc:docMk/>
            <pc:sldMk cId="1540205402" sldId="259"/>
            <ac:spMk id="9" creationId="{D5B12F12-F162-B819-B963-4B6AA74A9617}"/>
          </ac:spMkLst>
        </pc:spChg>
        <pc:spChg chg="add">
          <ac:chgData name="Yoonsung Heo" userId="0559276215eff021" providerId="LiveId" clId="{F6D95D52-E1C0-4AF5-B551-03B0FD031611}" dt="2025-02-17T10:49:40.012" v="1440" actId="26606"/>
          <ac:spMkLst>
            <pc:docMk/>
            <pc:sldMk cId="1540205402" sldId="259"/>
            <ac:spMk id="12" creationId="{04812C46-200A-4DEB-A05E-3ED6C68C2387}"/>
          </ac:spMkLst>
        </pc:spChg>
        <pc:spChg chg="add">
          <ac:chgData name="Yoonsung Heo" userId="0559276215eff021" providerId="LiveId" clId="{F6D95D52-E1C0-4AF5-B551-03B0FD031611}" dt="2025-02-17T10:49:40.012" v="1440" actId="26606"/>
          <ac:spMkLst>
            <pc:docMk/>
            <pc:sldMk cId="1540205402" sldId="259"/>
            <ac:spMk id="14" creationId="{D1EA859B-E555-4109-94F3-6700E046E008}"/>
          </ac:spMkLst>
        </pc:spChg>
        <pc:picChg chg="add mod">
          <ac:chgData name="Yoonsung Heo" userId="0559276215eff021" providerId="LiveId" clId="{F6D95D52-E1C0-4AF5-B551-03B0FD031611}" dt="2025-02-17T10:49:50.648" v="1463" actId="1035"/>
          <ac:picMkLst>
            <pc:docMk/>
            <pc:sldMk cId="1540205402" sldId="259"/>
            <ac:picMk id="5" creationId="{BB61200F-D494-D95E-249A-BA3B96026A90}"/>
          </ac:picMkLst>
        </pc:picChg>
      </pc:sldChg>
      <pc:sldChg chg="addSp delSp modSp new mod ord setBg modNotesTx">
        <pc:chgData name="Yoonsung Heo" userId="0559276215eff021" providerId="LiveId" clId="{F6D95D52-E1C0-4AF5-B551-03B0FD031611}" dt="2025-02-17T11:28:06.679" v="2406" actId="1038"/>
        <pc:sldMkLst>
          <pc:docMk/>
          <pc:sldMk cId="2714776779" sldId="260"/>
        </pc:sldMkLst>
        <pc:spChg chg="mod ord">
          <ac:chgData name="Yoonsung Heo" userId="0559276215eff021" providerId="LiveId" clId="{F6D95D52-E1C0-4AF5-B551-03B0FD031611}" dt="2025-02-17T11:28:06.679" v="2406" actId="1038"/>
          <ac:spMkLst>
            <pc:docMk/>
            <pc:sldMk cId="2714776779" sldId="260"/>
            <ac:spMk id="2" creationId="{804167FE-2292-FE4F-8097-FA67704A52CC}"/>
          </ac:spMkLst>
        </pc:spChg>
        <pc:spChg chg="del">
          <ac:chgData name="Yoonsung Heo" userId="0559276215eff021" providerId="LiveId" clId="{F6D95D52-E1C0-4AF5-B551-03B0FD031611}" dt="2025-02-17T10:52:39.803" v="1494"/>
          <ac:spMkLst>
            <pc:docMk/>
            <pc:sldMk cId="2714776779" sldId="260"/>
            <ac:spMk id="3" creationId="{7AE8FF87-E0F2-C16B-D5DF-5BE108346817}"/>
          </ac:spMkLst>
        </pc:spChg>
        <pc:spChg chg="add mod">
          <ac:chgData name="Yoonsung Heo" userId="0559276215eff021" providerId="LiveId" clId="{F6D95D52-E1C0-4AF5-B551-03B0FD031611}" dt="2025-02-17T11:04:58.047" v="1643" actId="208"/>
          <ac:spMkLst>
            <pc:docMk/>
            <pc:sldMk cId="2714776779" sldId="260"/>
            <ac:spMk id="8" creationId="{2F001D42-2F23-05C5-64DC-919FD623A165}"/>
          </ac:spMkLst>
        </pc:spChg>
        <pc:spChg chg="add del">
          <ac:chgData name="Yoonsung Heo" userId="0559276215eff021" providerId="LiveId" clId="{F6D95D52-E1C0-4AF5-B551-03B0FD031611}" dt="2025-02-17T10:52:57.955" v="1498" actId="26606"/>
          <ac:spMkLst>
            <pc:docMk/>
            <pc:sldMk cId="2714776779" sldId="260"/>
            <ac:spMk id="9" creationId="{A572BC65-54D4-9727-39B0-9B45DBCADAD9}"/>
          </ac:spMkLst>
        </pc:spChg>
        <pc:spChg chg="add del">
          <ac:chgData name="Yoonsung Heo" userId="0559276215eff021" providerId="LiveId" clId="{F6D95D52-E1C0-4AF5-B551-03B0FD031611}" dt="2025-02-17T10:52:57.955" v="1498" actId="26606"/>
          <ac:spMkLst>
            <pc:docMk/>
            <pc:sldMk cId="2714776779" sldId="260"/>
            <ac:spMk id="12" creationId="{04812C46-200A-4DEB-A05E-3ED6C68C2387}"/>
          </ac:spMkLst>
        </pc:spChg>
        <pc:spChg chg="add del">
          <ac:chgData name="Yoonsung Heo" userId="0559276215eff021" providerId="LiveId" clId="{F6D95D52-E1C0-4AF5-B551-03B0FD031611}" dt="2025-02-17T10:52:57.955" v="1498" actId="26606"/>
          <ac:spMkLst>
            <pc:docMk/>
            <pc:sldMk cId="2714776779" sldId="260"/>
            <ac:spMk id="14" creationId="{D1EA859B-E555-4109-94F3-6700E046E008}"/>
          </ac:spMkLst>
        </pc:spChg>
        <pc:spChg chg="add">
          <ac:chgData name="Yoonsung Heo" userId="0559276215eff021" providerId="LiveId" clId="{F6D95D52-E1C0-4AF5-B551-03B0FD031611}" dt="2025-02-17T10:52:57.958" v="1499" actId="26606"/>
          <ac:spMkLst>
            <pc:docMk/>
            <pc:sldMk cId="2714776779" sldId="260"/>
            <ac:spMk id="16" creationId="{E51BA4DF-2BD4-4EC2-B1DB-B27C8AC71864}"/>
          </ac:spMkLst>
        </pc:spChg>
        <pc:spChg chg="add del">
          <ac:chgData name="Yoonsung Heo" userId="0559276215eff021" providerId="LiveId" clId="{F6D95D52-E1C0-4AF5-B551-03B0FD031611}" dt="2025-02-17T10:57:35.849" v="1590"/>
          <ac:spMkLst>
            <pc:docMk/>
            <pc:sldMk cId="2714776779" sldId="260"/>
            <ac:spMk id="17" creationId="{F8B98D8D-7656-F0EE-0BDC-F7655F1FA6ED}"/>
          </ac:spMkLst>
        </pc:spChg>
        <pc:spChg chg="add mod">
          <ac:chgData name="Yoonsung Heo" userId="0559276215eff021" providerId="LiveId" clId="{F6D95D52-E1C0-4AF5-B551-03B0FD031611}" dt="2025-02-17T11:05:49.195" v="1653" actId="14100"/>
          <ac:spMkLst>
            <pc:docMk/>
            <pc:sldMk cId="2714776779" sldId="260"/>
            <ac:spMk id="25" creationId="{319400A7-193C-E7DD-CF3F-3046AF0E351E}"/>
          </ac:spMkLst>
        </pc:spChg>
        <pc:picChg chg="add mod">
          <ac:chgData name="Yoonsung Heo" userId="0559276215eff021" providerId="LiveId" clId="{F6D95D52-E1C0-4AF5-B551-03B0FD031611}" dt="2025-02-17T11:02:05.629" v="1625" actId="14100"/>
          <ac:picMkLst>
            <pc:docMk/>
            <pc:sldMk cId="2714776779" sldId="260"/>
            <ac:picMk id="5" creationId="{49E849DE-50F9-1B57-5DB6-B350B626F02A}"/>
          </ac:picMkLst>
        </pc:picChg>
        <pc:picChg chg="add mod ord modCrop">
          <ac:chgData name="Yoonsung Heo" userId="0559276215eff021" providerId="LiveId" clId="{F6D95D52-E1C0-4AF5-B551-03B0FD031611}" dt="2025-02-17T11:03:51.483" v="1639" actId="166"/>
          <ac:picMkLst>
            <pc:docMk/>
            <pc:sldMk cId="2714776779" sldId="260"/>
            <ac:picMk id="7" creationId="{18FA3999-329D-0DE4-12EB-B3A8D2CF7F7B}"/>
          </ac:picMkLst>
        </pc:picChg>
        <pc:cxnChg chg="add mod">
          <ac:chgData name="Yoonsung Heo" userId="0559276215eff021" providerId="LiveId" clId="{F6D95D52-E1C0-4AF5-B551-03B0FD031611}" dt="2025-02-17T11:04:58.047" v="1643" actId="208"/>
          <ac:cxnSpMkLst>
            <pc:docMk/>
            <pc:sldMk cId="2714776779" sldId="260"/>
            <ac:cxnSpMk id="11" creationId="{8912E2D2-1CD0-2E1B-E14C-6DAFB1476131}"/>
          </ac:cxnSpMkLst>
        </pc:cxnChg>
        <pc:cxnChg chg="add mod ord">
          <ac:chgData name="Yoonsung Heo" userId="0559276215eff021" providerId="LiveId" clId="{F6D95D52-E1C0-4AF5-B551-03B0FD031611}" dt="2025-02-17T11:04:58.047" v="1643" actId="208"/>
          <ac:cxnSpMkLst>
            <pc:docMk/>
            <pc:sldMk cId="2714776779" sldId="260"/>
            <ac:cxnSpMk id="13" creationId="{192C5B99-BCFE-199F-51A1-5924441097D2}"/>
          </ac:cxnSpMkLst>
        </pc:cxnChg>
        <pc:cxnChg chg="add mod">
          <ac:chgData name="Yoonsung Heo" userId="0559276215eff021" providerId="LiveId" clId="{F6D95D52-E1C0-4AF5-B551-03B0FD031611}" dt="2025-02-17T11:04:58.047" v="1643" actId="208"/>
          <ac:cxnSpMkLst>
            <pc:docMk/>
            <pc:sldMk cId="2714776779" sldId="260"/>
            <ac:cxnSpMk id="21" creationId="{D9C4FDF9-8560-3BB5-D053-D42D9850EB06}"/>
          </ac:cxnSpMkLst>
        </pc:cxnChg>
        <pc:cxnChg chg="add mod">
          <ac:chgData name="Yoonsung Heo" userId="0559276215eff021" providerId="LiveId" clId="{F6D95D52-E1C0-4AF5-B551-03B0FD031611}" dt="2025-02-17T11:04:58.047" v="1643" actId="208"/>
          <ac:cxnSpMkLst>
            <pc:docMk/>
            <pc:sldMk cId="2714776779" sldId="260"/>
            <ac:cxnSpMk id="23" creationId="{D3755B90-4DFB-EFAB-7A38-03F43785C422}"/>
          </ac:cxnSpMkLst>
        </pc:cxnChg>
      </pc:sldChg>
      <pc:sldChg chg="addSp delSp modSp new mod ord setBg">
        <pc:chgData name="Yoonsung Heo" userId="0559276215eff021" providerId="LiveId" clId="{F6D95D52-E1C0-4AF5-B551-03B0FD031611}" dt="2025-02-17T11:48:10.798" v="2790" actId="14100"/>
        <pc:sldMkLst>
          <pc:docMk/>
          <pc:sldMk cId="4099769813" sldId="261"/>
        </pc:sldMkLst>
        <pc:spChg chg="add del mod">
          <ac:chgData name="Yoonsung Heo" userId="0559276215eff021" providerId="LiveId" clId="{F6D95D52-E1C0-4AF5-B551-03B0FD031611}" dt="2025-02-17T11:43:50.718" v="2626" actId="1076"/>
          <ac:spMkLst>
            <pc:docMk/>
            <pc:sldMk cId="4099769813" sldId="261"/>
            <ac:spMk id="2" creationId="{5B2D34BF-CDE1-C004-D6F2-F7E70F42F8A9}"/>
          </ac:spMkLst>
        </pc:spChg>
        <pc:spChg chg="add del mod">
          <ac:chgData name="Yoonsung Heo" userId="0559276215eff021" providerId="LiveId" clId="{F6D95D52-E1C0-4AF5-B551-03B0FD031611}" dt="2025-02-17T11:48:10.798" v="2790" actId="14100"/>
          <ac:spMkLst>
            <pc:docMk/>
            <pc:sldMk cId="4099769813" sldId="261"/>
            <ac:spMk id="3" creationId="{A27224D8-B814-9899-F4A8-6D7D62475293}"/>
          </ac:spMkLst>
        </pc:spChg>
        <pc:spChg chg="add del">
          <ac:chgData name="Yoonsung Heo" userId="0559276215eff021" providerId="LiveId" clId="{F6D95D52-E1C0-4AF5-B551-03B0FD031611}" dt="2025-02-17T11:31:00.363" v="2416" actId="26606"/>
          <ac:spMkLst>
            <pc:docMk/>
            <pc:sldMk cId="4099769813" sldId="261"/>
            <ac:spMk id="7" creationId="{1BF4DD63-CE83-4A2A-994E-8598C22E6FCF}"/>
          </ac:spMkLst>
        </pc:spChg>
        <pc:spChg chg="add del">
          <ac:chgData name="Yoonsung Heo" userId="0559276215eff021" providerId="LiveId" clId="{F6D95D52-E1C0-4AF5-B551-03B0FD031611}" dt="2025-02-17T11:30:08.844" v="2412" actId="26606"/>
          <ac:spMkLst>
            <pc:docMk/>
            <pc:sldMk cId="4099769813" sldId="261"/>
            <ac:spMk id="10" creationId="{42A4FC2C-047E-45A5-965D-8E1E3BF09BC6}"/>
          </ac:spMkLst>
        </pc:spChg>
        <pc:spChg chg="add del">
          <ac:chgData name="Yoonsung Heo" userId="0559276215eff021" providerId="LiveId" clId="{F6D95D52-E1C0-4AF5-B551-03B0FD031611}" dt="2025-02-17T11:31:00.363" v="2416" actId="26606"/>
          <ac:spMkLst>
            <pc:docMk/>
            <pc:sldMk cId="4099769813" sldId="261"/>
            <ac:spMk id="12" creationId="{127393A7-D6DA-410B-8699-AA56B57BF7BA}"/>
          </ac:spMkLst>
        </pc:spChg>
        <pc:spChg chg="add del">
          <ac:chgData name="Yoonsung Heo" userId="0559276215eff021" providerId="LiveId" clId="{F6D95D52-E1C0-4AF5-B551-03B0FD031611}" dt="2025-02-17T11:31:00.363" v="2416" actId="26606"/>
          <ac:spMkLst>
            <pc:docMk/>
            <pc:sldMk cId="4099769813" sldId="261"/>
            <ac:spMk id="14" creationId="{8EC44C88-69E3-42EE-86E8-9B45F712B769}"/>
          </ac:spMkLst>
        </pc:spChg>
        <pc:picChg chg="add mod ord">
          <ac:chgData name="Yoonsung Heo" userId="0559276215eff021" providerId="LiveId" clId="{F6D95D52-E1C0-4AF5-B551-03B0FD031611}" dt="2025-02-17T11:33:41.216" v="2434" actId="14100"/>
          <ac:picMkLst>
            <pc:docMk/>
            <pc:sldMk cId="4099769813" sldId="261"/>
            <ac:picMk id="5" creationId="{D5D1034D-A486-5E8E-6627-6C3B464B2878}"/>
          </ac:picMkLst>
        </pc:picChg>
      </pc:sldChg>
      <pc:sldChg chg="addSp modSp new mod">
        <pc:chgData name="Yoonsung Heo" userId="0559276215eff021" providerId="LiveId" clId="{F6D95D52-E1C0-4AF5-B551-03B0FD031611}" dt="2025-02-17T12:03:53.868" v="3506" actId="29295"/>
        <pc:sldMkLst>
          <pc:docMk/>
          <pc:sldMk cId="852696414" sldId="262"/>
        </pc:sldMkLst>
        <pc:spChg chg="mod">
          <ac:chgData name="Yoonsung Heo" userId="0559276215eff021" providerId="LiveId" clId="{F6D95D52-E1C0-4AF5-B551-03B0FD031611}" dt="2025-02-17T11:59:23.375" v="3285" actId="404"/>
          <ac:spMkLst>
            <pc:docMk/>
            <pc:sldMk cId="852696414" sldId="262"/>
            <ac:spMk id="2" creationId="{92E7FDF6-8352-09ED-AE5F-1672BA465DB6}"/>
          </ac:spMkLst>
        </pc:spChg>
        <pc:spChg chg="mod">
          <ac:chgData name="Yoonsung Heo" userId="0559276215eff021" providerId="LiveId" clId="{F6D95D52-E1C0-4AF5-B551-03B0FD031611}" dt="2025-02-17T12:02:41.264" v="3486" actId="1036"/>
          <ac:spMkLst>
            <pc:docMk/>
            <pc:sldMk cId="852696414" sldId="262"/>
            <ac:spMk id="3" creationId="{5EEF927B-CD54-EE02-264B-2ADFB49AEF0F}"/>
          </ac:spMkLst>
        </pc:spChg>
        <pc:picChg chg="add mod ord">
          <ac:chgData name="Yoonsung Heo" userId="0559276215eff021" providerId="LiveId" clId="{F6D95D52-E1C0-4AF5-B551-03B0FD031611}" dt="2025-02-17T12:03:53.868" v="3506" actId="29295"/>
          <ac:picMkLst>
            <pc:docMk/>
            <pc:sldMk cId="852696414" sldId="262"/>
            <ac:picMk id="5" creationId="{884E8AEA-B1CC-2FB3-A09F-CFCB70588454}"/>
          </ac:picMkLst>
        </pc:picChg>
      </pc:sldChg>
      <pc:sldChg chg="addSp delSp modSp new mod setBg">
        <pc:chgData name="Yoonsung Heo" userId="0559276215eff021" providerId="LiveId" clId="{F6D95D52-E1C0-4AF5-B551-03B0FD031611}" dt="2025-02-17T12:35:01.904" v="4314" actId="208"/>
        <pc:sldMkLst>
          <pc:docMk/>
          <pc:sldMk cId="3140829157" sldId="263"/>
        </pc:sldMkLst>
        <pc:spChg chg="del mod">
          <ac:chgData name="Yoonsung Heo" userId="0559276215eff021" providerId="LiveId" clId="{F6D95D52-E1C0-4AF5-B551-03B0FD031611}" dt="2025-02-17T12:26:09.694" v="4143" actId="478"/>
          <ac:spMkLst>
            <pc:docMk/>
            <pc:sldMk cId="3140829157" sldId="263"/>
            <ac:spMk id="2" creationId="{9CFA06D0-2F54-4E72-A74D-7C2E4CF1515F}"/>
          </ac:spMkLst>
        </pc:spChg>
        <pc:spChg chg="del">
          <ac:chgData name="Yoonsung Heo" userId="0559276215eff021" providerId="LiveId" clId="{F6D95D52-E1C0-4AF5-B551-03B0FD031611}" dt="2025-02-17T12:08:30.472" v="3517"/>
          <ac:spMkLst>
            <pc:docMk/>
            <pc:sldMk cId="3140829157" sldId="263"/>
            <ac:spMk id="3" creationId="{D95DECE8-E9E4-46BA-78BA-D9CD6802424E}"/>
          </ac:spMkLst>
        </pc:spChg>
        <pc:spChg chg="add mod">
          <ac:chgData name="Yoonsung Heo" userId="0559276215eff021" providerId="LiveId" clId="{F6D95D52-E1C0-4AF5-B551-03B0FD031611}" dt="2025-02-17T12:35:01.904" v="4314" actId="208"/>
          <ac:spMkLst>
            <pc:docMk/>
            <pc:sldMk cId="3140829157" sldId="263"/>
            <ac:spMk id="7" creationId="{674516E8-DB6F-279E-2FC2-16E1854E5EB0}"/>
          </ac:spMkLst>
        </pc:spChg>
        <pc:spChg chg="add mod">
          <ac:chgData name="Yoonsung Heo" userId="0559276215eff021" providerId="LiveId" clId="{F6D95D52-E1C0-4AF5-B551-03B0FD031611}" dt="2025-02-17T12:34:01.842" v="4289" actId="20577"/>
          <ac:spMkLst>
            <pc:docMk/>
            <pc:sldMk cId="3140829157" sldId="263"/>
            <ac:spMk id="10" creationId="{86769232-E715-314D-9269-B69B7F46D1F6}"/>
          </ac:spMkLst>
        </pc:spChg>
        <pc:spChg chg="add del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13" creationId="{231BF440-39FA-4087-84CC-2EEC0BBDAF29}"/>
          </ac:spMkLst>
        </pc:spChg>
        <pc:spChg chg="add del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15" creationId="{F04E4CBA-303B-48BD-8451-C2701CB0EEBF}"/>
          </ac:spMkLst>
        </pc:spChg>
        <pc:spChg chg="add del">
          <ac:chgData name="Yoonsung Heo" userId="0559276215eff021" providerId="LiveId" clId="{F6D95D52-E1C0-4AF5-B551-03B0FD031611}" dt="2025-02-17T12:11:02.459" v="3544" actId="26606"/>
          <ac:spMkLst>
            <pc:docMk/>
            <pc:sldMk cId="3140829157" sldId="263"/>
            <ac:spMk id="17" creationId="{F6CA58B3-AFCC-4A40-9882-50D5080879B0}"/>
          </ac:spMkLst>
        </pc:spChg>
        <pc:spChg chg="add del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19" creationId="{75C56826-D4E5-42ED-8529-079651CB3005}"/>
          </ac:spMkLst>
        </pc:spChg>
        <pc:spChg chg="add del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21" creationId="{82095FCE-EF05-4443-B97A-85DEE3A5CA17}"/>
          </ac:spMkLst>
        </pc:spChg>
        <pc:spChg chg="add del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23" creationId="{CA00AE6B-AA30-4CF8-BA6F-339B780AD76C}"/>
          </ac:spMkLst>
        </pc:spChg>
        <pc:spChg chg="add del">
          <ac:chgData name="Yoonsung Heo" userId="0559276215eff021" providerId="LiveId" clId="{F6D95D52-E1C0-4AF5-B551-03B0FD031611}" dt="2025-02-17T12:11:02.459" v="3544" actId="26606"/>
          <ac:spMkLst>
            <pc:docMk/>
            <pc:sldMk cId="3140829157" sldId="263"/>
            <ac:spMk id="28" creationId="{08BC803E-13F3-4DAB-B17C-BEB0076164B7}"/>
          </ac:spMkLst>
        </pc:spChg>
        <pc:spChg chg="add del">
          <ac:chgData name="Yoonsung Heo" userId="0559276215eff021" providerId="LiveId" clId="{F6D95D52-E1C0-4AF5-B551-03B0FD031611}" dt="2025-02-17T12:11:02.459" v="3544" actId="26606"/>
          <ac:spMkLst>
            <pc:docMk/>
            <pc:sldMk cId="3140829157" sldId="263"/>
            <ac:spMk id="30" creationId="{B8DDE571-E57F-4AB5-83C7-30EB5DDCCAC7}"/>
          </ac:spMkLst>
        </pc:spChg>
        <pc:spChg chg="add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33" creationId="{F4F2FC05-7D27-410F-BDA9-ADF4831368C7}"/>
          </ac:spMkLst>
        </pc:spChg>
        <pc:spChg chg="add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34" creationId="{5060D983-8B52-443A-8183-2A1DE05618B5}"/>
          </ac:spMkLst>
        </pc:spChg>
        <pc:spChg chg="add">
          <ac:chgData name="Yoonsung Heo" userId="0559276215eff021" providerId="LiveId" clId="{F6D95D52-E1C0-4AF5-B551-03B0FD031611}" dt="2025-02-17T12:11:02.459" v="3545" actId="26606"/>
          <ac:spMkLst>
            <pc:docMk/>
            <pc:sldMk cId="3140829157" sldId="263"/>
            <ac:spMk id="35" creationId="{9080D120-BD54-46E1-BA37-82F5E8089E90}"/>
          </ac:spMkLst>
        </pc:spChg>
        <pc:picChg chg="add mod ord modCrop">
          <ac:chgData name="Yoonsung Heo" userId="0559276215eff021" providerId="LiveId" clId="{F6D95D52-E1C0-4AF5-B551-03B0FD031611}" dt="2025-02-17T12:13:53.506" v="3609" actId="1076"/>
          <ac:picMkLst>
            <pc:docMk/>
            <pc:sldMk cId="3140829157" sldId="263"/>
            <ac:picMk id="4" creationId="{28DD79CE-0D42-DF3C-5120-A8EEB5DA8985}"/>
          </ac:picMkLst>
        </pc:picChg>
        <pc:picChg chg="add mod ord">
          <ac:chgData name="Yoonsung Heo" userId="0559276215eff021" providerId="LiveId" clId="{F6D95D52-E1C0-4AF5-B551-03B0FD031611}" dt="2025-02-17T12:12:07.354" v="3571" actId="166"/>
          <ac:picMkLst>
            <pc:docMk/>
            <pc:sldMk cId="3140829157" sldId="263"/>
            <ac:picMk id="6" creationId="{52BEB774-74D1-9365-F4DB-6F42416A10F5}"/>
          </ac:picMkLst>
        </pc:picChg>
      </pc:sldChg>
      <pc:sldChg chg="addSp modSp new mod setBg">
        <pc:chgData name="Yoonsung Heo" userId="0559276215eff021" providerId="LiveId" clId="{F6D95D52-E1C0-4AF5-B551-03B0FD031611}" dt="2025-02-17T12:36:15.295" v="4361" actId="20577"/>
        <pc:sldMkLst>
          <pc:docMk/>
          <pc:sldMk cId="3166120012" sldId="264"/>
        </pc:sldMkLst>
        <pc:spChg chg="mod">
          <ac:chgData name="Yoonsung Heo" userId="0559276215eff021" providerId="LiveId" clId="{F6D95D52-E1C0-4AF5-B551-03B0FD031611}" dt="2025-02-17T12:36:15.295" v="4361" actId="20577"/>
          <ac:spMkLst>
            <pc:docMk/>
            <pc:sldMk cId="3166120012" sldId="264"/>
            <ac:spMk id="2" creationId="{1569423D-9762-58D4-BCFD-E31272A10A8B}"/>
          </ac:spMkLst>
        </pc:spChg>
        <pc:spChg chg="mod ord">
          <ac:chgData name="Yoonsung Heo" userId="0559276215eff021" providerId="LiveId" clId="{F6D95D52-E1C0-4AF5-B551-03B0FD031611}" dt="2025-02-17T12:35:58.074" v="4346" actId="26606"/>
          <ac:spMkLst>
            <pc:docMk/>
            <pc:sldMk cId="3166120012" sldId="264"/>
            <ac:spMk id="3" creationId="{B6EBAA66-BFB2-AE36-1D67-FE2939D511E0}"/>
          </ac:spMkLst>
        </pc:spChg>
        <pc:picChg chg="add mod ord">
          <ac:chgData name="Yoonsung Heo" userId="0559276215eff021" providerId="LiveId" clId="{F6D95D52-E1C0-4AF5-B551-03B0FD031611}" dt="2025-02-17T12:36:03.082" v="4347" actId="167"/>
          <ac:picMkLst>
            <pc:docMk/>
            <pc:sldMk cId="3166120012" sldId="264"/>
            <ac:picMk id="4" creationId="{74874065-837C-0444-5532-F12F56BD6306}"/>
          </ac:picMkLst>
        </pc:picChg>
      </pc:sldChg>
    </pc:docChg>
  </pc:docChgLst>
</pc:chgInfo>
</file>

<file path=ppt/media/image1.png>
</file>

<file path=ppt/media/image2.jpeg>
</file>

<file path=ppt/media/image3.jpe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F66835-1CC5-48AB-97B0-F37A8A82CB08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D94360-0277-4E17-977C-5200C5DA2B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60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94360-0277-4E17-977C-5200C5DA2B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1537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photo was taken from a recycling depot. How much of it do you think can be recycled?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94360-0277-4E17-977C-5200C5DA2B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3935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94360-0277-4E17-977C-5200C5DA2B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706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a photo I took last night in the DICE after the dinner, there obviously are non-recyclable wastes and recyclables that are not properly disposed.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94360-0277-4E17-977C-5200C5DA2B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1453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D94360-0277-4E17-977C-5200C5DA2B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9059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F1923-6EBE-A0C9-214A-130363A54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15F2EE-0C61-693C-2103-980037930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2B745-D4D1-98EA-64C2-7473A2979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8B5308-DAFF-A063-5D8F-1EC0CC2EDC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C19BB-2350-D932-2F7C-13F91F33D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219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3E4753-8460-BA5B-DD7F-26516696B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DFB984-EAA3-6BF5-DA72-3A8F334A0E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6BA85-BEEA-9B22-007A-84075AD3A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04512-218F-B7B7-F3F4-D5FCBDD7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D4A0A-92F9-75E2-F776-06824CA33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311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3B534A-E4A9-74EB-5B14-1F1070916DB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042E40-D9EA-4933-6C47-ACB8A2FE4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BC5BC6-B4B2-60E6-EDAE-08D54480D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85356-1BAF-0BF0-17DA-F6B08B537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006024-0DE9-DA7A-788D-78B937246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491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93DAC-EC8E-2EDB-4660-563D5F467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26ADA8-6E5F-F6D6-7883-E582AE123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1CD37-48E9-80BC-5188-AC3DF8F03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E9319-350A-CDED-07FC-5C16BFCCB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FFD83A-877C-5FBC-FB1A-8EAEBA672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457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901289-3E86-E8B3-AFE2-D2D3FCB0DF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916543-CC22-845D-DF20-43B46B41E4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0E08A-AAEB-6F89-BA71-7C5625119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198AB-F223-DE9E-6581-42D5CC406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2DD1DB-45E7-63DE-3ACC-31E6FDF49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405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BBCFD-D993-13ED-E893-2201CF0C3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BE5B2E-ADB6-5C08-8743-8D9B1EC21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B96174-7FFE-73C0-1D56-DC7AA3E088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A5DC7D-143A-0BBD-4DD1-63DEC90D2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3AB96-D831-22F2-6988-E379B5B1A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C74870-CFDF-C6B2-8B27-3A42B8324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51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A9D56-DB93-12BF-C55E-749EE0601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8E2E61-6267-0E83-60A6-AF1BEC17FE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0E47AD-8E32-A6AA-B7B4-9C68EC9E51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0C958B-60FD-6F33-F841-A9BC3A2B22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1E1609-976D-03A2-CBFC-4AE7CE25C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88F3EEB-C4AF-6EC9-8A47-3333FCB08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BFCF96-1D7F-9257-B1A1-3534E4105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74CB8B-FED0-A855-3F8D-104715CB3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296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83F67-555A-4919-798C-36449E8D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933C09-D869-D3E2-E98A-F9EC354BB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03003B-CBF7-DFBF-E242-3950DF1D4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03E8EC-09F8-5AA3-37B7-D1BE9F890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37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4BDF18-11BE-C20B-D2EB-4AF8F5DB2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8E731-AF16-4D98-121C-0868785DE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FB21C-0153-ED2F-D7E5-3B17845693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059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1BE54-40C3-2B94-A3C5-DB1689365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7D092B-6403-703E-E756-D8A01DFBC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9D9ACD-D521-0746-BB36-D28B72A473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2F34C-C8E8-6A50-2CFF-F960FA88C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06CBED-1AEB-8B82-7BB3-8C82111AC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4C36E-DCE5-1D95-0B32-4B1F9A1C3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589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852C-B34A-8A97-212D-23D3585AD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1EE5A2-CFE1-A428-E1A7-4BFD70D44F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4FFAC5-2939-332B-4917-2B1D59F7F5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26180-8DBB-EA3E-CF81-555341EED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304093-5528-BC1F-270F-36DE36630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D49E7B-24B2-0BC6-D0D9-FCFF7B0A0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056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8138603-78CA-EAC9-1011-4690A4F25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9D1BE-BC29-285F-FEBA-C3C56BFEF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19C43-E30F-B1FB-5396-170BA7C99F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5C9E91A-E969-47C8-90E0-5895EF7F2E70}" type="datetimeFigureOut">
              <a:rPr lang="en-US" smtClean="0"/>
              <a:t>2/17/2025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C0663F-7013-7C7D-B31F-C629E02B44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522C0-0ABA-8E22-818D-1A2B830501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9B23FF8-E2E7-48BF-B0D5-3EBCA323F5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603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publicdomain/mark/1.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t="-10000" r="-1000" b="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0FBAC9C-5BBF-83BD-E17A-59FACF5C95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208999"/>
            <a:ext cx="9144000" cy="696501"/>
          </a:xfrm>
        </p:spPr>
        <p:txBody>
          <a:bodyPr/>
          <a:lstStyle/>
          <a:p>
            <a:r>
              <a:rPr lang="en-US" dirty="0">
                <a:solidFill>
                  <a:srgbClr val="5E8CDF"/>
                </a:solidFill>
              </a:rPr>
              <a:t>By: the-hackman</a:t>
            </a:r>
          </a:p>
        </p:txBody>
      </p:sp>
    </p:spTree>
    <p:extLst>
      <p:ext uri="{BB962C8B-B14F-4D97-AF65-F5344CB8AC3E}">
        <p14:creationId xmlns:p14="http://schemas.microsoft.com/office/powerpoint/2010/main" val="161756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large pile of garbage&#10;&#10;AI-generated content may be incorrect.">
            <a:extLst>
              <a:ext uri="{FF2B5EF4-FFF2-40B4-BE49-F238E27FC236}">
                <a16:creationId xmlns:a16="http://schemas.microsoft.com/office/drawing/2014/main" id="{099935C1-FD1D-F7B6-53B5-DE3E616E7F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" r="4993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D88BB57-CFA7-590F-E4CC-45FDA617B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2137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>
                <a:solidFill>
                  <a:srgbClr val="547ECC"/>
                </a:solidFill>
              </a:rPr>
              <a:t>Recyclable?</a:t>
            </a:r>
          </a:p>
          <a:p>
            <a:pPr marL="0" indent="0" algn="ctr">
              <a:buNone/>
            </a:pPr>
            <a:r>
              <a:rPr lang="en-US" sz="3600" dirty="0">
                <a:solidFill>
                  <a:srgbClr val="547ECC"/>
                </a:solidFill>
              </a:rPr>
              <a:t>or </a:t>
            </a:r>
          </a:p>
          <a:p>
            <a:pPr marL="0" indent="0" algn="r">
              <a:buNone/>
            </a:pPr>
            <a:r>
              <a:rPr lang="en-US" sz="3600" dirty="0">
                <a:solidFill>
                  <a:srgbClr val="547ECC"/>
                </a:solidFill>
              </a:rPr>
              <a:t>Wastes?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F003FC-7FE0-3BE2-0A02-398742C944EF}"/>
              </a:ext>
            </a:extLst>
          </p:cNvPr>
          <p:cNvSpPr txBox="1"/>
          <p:nvPr/>
        </p:nvSpPr>
        <p:spPr>
          <a:xfrm>
            <a:off x="10479605" y="6450375"/>
            <a:ext cx="20096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4"/>
              </a:rPr>
              <a:t>Public Domain </a:t>
            </a:r>
            <a:r>
              <a:rPr lang="en-US" sz="1200" dirty="0"/>
              <a:t>Image</a:t>
            </a:r>
          </a:p>
        </p:txBody>
      </p:sp>
    </p:spTree>
    <p:extLst>
      <p:ext uri="{BB962C8B-B14F-4D97-AF65-F5344CB8AC3E}">
        <p14:creationId xmlns:p14="http://schemas.microsoft.com/office/powerpoint/2010/main" val="2526852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0C777BBD-C42C-46C6-8D2D-BD2F9613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large pile of garbage&#10;&#10;AI-generated content may be incorrect.">
            <a:extLst>
              <a:ext uri="{FF2B5EF4-FFF2-40B4-BE49-F238E27FC236}">
                <a16:creationId xmlns:a16="http://schemas.microsoft.com/office/drawing/2014/main" id="{AEE14C53-F0E9-E858-7427-98B4CF9BF0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86" b="582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9" name="Graphic 1">
            <a:extLst>
              <a:ext uri="{FF2B5EF4-FFF2-40B4-BE49-F238E27FC236}">
                <a16:creationId xmlns:a16="http://schemas.microsoft.com/office/drawing/2014/main" id="{721F817A-BF7E-440D-B296-66D86EDB06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bg1">
              <a:alpha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60EA2754-D7D5-C0E7-4545-D9D7E79002B3}"/>
              </a:ext>
            </a:extLst>
          </p:cNvPr>
          <p:cNvSpPr txBox="1">
            <a:spLocks/>
          </p:cNvSpPr>
          <p:nvPr/>
        </p:nvSpPr>
        <p:spPr>
          <a:xfrm>
            <a:off x="3204374" y="1943953"/>
            <a:ext cx="5861107" cy="325669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600" b="1" dirty="0">
                <a:solidFill>
                  <a:srgbClr val="4063A7"/>
                </a:solidFill>
              </a:rPr>
              <a:t>Recycling Contamination</a:t>
            </a:r>
          </a:p>
          <a:p>
            <a:pPr marL="0" indent="0" algn="ctr">
              <a:buNone/>
            </a:pPr>
            <a:endParaRPr lang="en-US" sz="3600" dirty="0">
              <a:solidFill>
                <a:srgbClr val="547ECC"/>
              </a:solidFill>
            </a:endParaRPr>
          </a:p>
          <a:p>
            <a:pPr marL="0" indent="0" algn="ctr">
              <a:buNone/>
            </a:pPr>
            <a:r>
              <a:rPr lang="en-US" sz="2000" dirty="0">
                <a:solidFill>
                  <a:srgbClr val="5E8CDF"/>
                </a:solidFill>
              </a:rPr>
              <a:t>In the photo, are the recyclable items that have been contaminated and cannot be recovered. 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rgbClr val="5E8CDF"/>
                </a:solidFill>
              </a:rPr>
              <a:t>In Edmonton, about 25% of the total recyclables collected end their cycle prematurely and get thrown away. </a:t>
            </a:r>
          </a:p>
        </p:txBody>
      </p:sp>
    </p:spTree>
    <p:extLst>
      <p:ext uri="{BB962C8B-B14F-4D97-AF65-F5344CB8AC3E}">
        <p14:creationId xmlns:p14="http://schemas.microsoft.com/office/powerpoint/2010/main" val="97776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Pizza box with ">
            <a:extLst>
              <a:ext uri="{FF2B5EF4-FFF2-40B4-BE49-F238E27FC236}">
                <a16:creationId xmlns:a16="http://schemas.microsoft.com/office/drawing/2014/main" id="{BB61200F-D494-D95E-249A-BA3B96026A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8" r="19630"/>
          <a:stretch/>
        </p:blipFill>
        <p:spPr>
          <a:xfrm>
            <a:off x="-971549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15A18-D611-2A74-6F35-2CA2D9BF87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 b="1" dirty="0">
                <a:solidFill>
                  <a:srgbClr val="4063A7"/>
                </a:solidFill>
              </a:rPr>
              <a:t>Lead Contamination Factors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5B12F12-F162-B819-B963-4B6AA74A96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985743"/>
            <a:ext cx="3822189" cy="3023170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rgbClr val="547ECC"/>
                </a:solidFill>
              </a:rPr>
              <a:t>Wrong plastics/plastic bags Vinyl (#3)</a:t>
            </a:r>
          </a:p>
          <a:p>
            <a:pPr lvl="1"/>
            <a:r>
              <a:rPr lang="en-US" sz="1600" dirty="0">
                <a:solidFill>
                  <a:srgbClr val="547ECC"/>
                </a:solidFill>
              </a:rPr>
              <a:t>HDPE bags are accepted (Stretchy)</a:t>
            </a:r>
          </a:p>
          <a:p>
            <a:r>
              <a:rPr lang="en-US" sz="2000" dirty="0">
                <a:solidFill>
                  <a:srgbClr val="547ECC"/>
                </a:solidFill>
              </a:rPr>
              <a:t>Food scraps/unrinsed bottles</a:t>
            </a:r>
          </a:p>
          <a:p>
            <a:pPr lvl="1"/>
            <a:r>
              <a:rPr lang="en-US" sz="1600" dirty="0">
                <a:solidFill>
                  <a:srgbClr val="547ECC"/>
                </a:solidFill>
              </a:rPr>
              <a:t>Grease spots are ok</a:t>
            </a:r>
          </a:p>
          <a:p>
            <a:r>
              <a:rPr lang="en-US" sz="2000" dirty="0">
                <a:solidFill>
                  <a:srgbClr val="547ECC"/>
                </a:solidFill>
              </a:rPr>
              <a:t>Loose Shredded Paper</a:t>
            </a:r>
          </a:p>
          <a:p>
            <a:pPr lvl="1"/>
            <a:r>
              <a:rPr lang="en-US" sz="1600" dirty="0">
                <a:solidFill>
                  <a:srgbClr val="547ECC"/>
                </a:solidFill>
              </a:rPr>
              <a:t>Must be bagged in a clear plastic bag.</a:t>
            </a:r>
          </a:p>
          <a:p>
            <a:r>
              <a:rPr lang="en-US" sz="2000" dirty="0">
                <a:solidFill>
                  <a:srgbClr val="547ECC"/>
                </a:solidFill>
              </a:rPr>
              <a:t>Aspirational Recycling</a:t>
            </a:r>
          </a:p>
        </p:txBody>
      </p:sp>
    </p:spTree>
    <p:extLst>
      <p:ext uri="{BB962C8B-B14F-4D97-AF65-F5344CB8AC3E}">
        <p14:creationId xmlns:p14="http://schemas.microsoft.com/office/powerpoint/2010/main" val="1540205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4167FE-2292-FE4F-8097-FA67704A52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4877" y="2272829"/>
            <a:ext cx="3393374" cy="2415286"/>
          </a:xfrm>
        </p:spPr>
        <p:txBody>
          <a:bodyPr anchor="b">
            <a:normAutofit/>
          </a:bodyPr>
          <a:lstStyle/>
          <a:p>
            <a:pPr algn="ctr"/>
            <a:r>
              <a:rPr lang="en-US" sz="4000" b="1" dirty="0">
                <a:solidFill>
                  <a:srgbClr val="5E8CDF"/>
                </a:solidFill>
              </a:rPr>
              <a:t>How is University of Alberta performing?</a:t>
            </a:r>
          </a:p>
        </p:txBody>
      </p:sp>
      <p:pic>
        <p:nvPicPr>
          <p:cNvPr id="5" name="Content Placeholder 4" descr="A blue and yellow wall with a window&#10;&#10;AI-generated content may be incorrect.">
            <a:extLst>
              <a:ext uri="{FF2B5EF4-FFF2-40B4-BE49-F238E27FC236}">
                <a16:creationId xmlns:a16="http://schemas.microsoft.com/office/drawing/2014/main" id="{49E849DE-50F9-1B57-5DB6-B350B626F02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75" b="-1"/>
          <a:stretch/>
        </p:blipFill>
        <p:spPr>
          <a:xfrm rot="5400000">
            <a:off x="-1331512" y="1327591"/>
            <a:ext cx="6861922" cy="4198896"/>
          </a:xfrm>
          <a:prstGeom prst="rect">
            <a:avLst/>
          </a:prstGeom>
          <a:effectLst/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92C5B99-BCFE-199F-51A1-5924441097D2}"/>
              </a:ext>
            </a:extLst>
          </p:cNvPr>
          <p:cNvCxnSpPr>
            <a:cxnSpLocks/>
          </p:cNvCxnSpPr>
          <p:nvPr/>
        </p:nvCxnSpPr>
        <p:spPr>
          <a:xfrm flipV="1">
            <a:off x="3028950" y="-3924"/>
            <a:ext cx="5142156" cy="3737724"/>
          </a:xfrm>
          <a:prstGeom prst="line">
            <a:avLst/>
          </a:prstGeom>
          <a:ln w="76200">
            <a:solidFill>
              <a:srgbClr val="4063A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2F001D42-2F23-05C5-64DC-919FD623A165}"/>
              </a:ext>
            </a:extLst>
          </p:cNvPr>
          <p:cNvSpPr/>
          <p:nvPr/>
        </p:nvSpPr>
        <p:spPr>
          <a:xfrm>
            <a:off x="1483500" y="3733800"/>
            <a:ext cx="1545450" cy="2647950"/>
          </a:xfrm>
          <a:prstGeom prst="rect">
            <a:avLst/>
          </a:prstGeom>
          <a:noFill/>
          <a:ln w="76200">
            <a:solidFill>
              <a:srgbClr val="4063A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912E2D2-1CD0-2E1B-E14C-6DAFB1476131}"/>
              </a:ext>
            </a:extLst>
          </p:cNvPr>
          <p:cNvCxnSpPr>
            <a:cxnSpLocks/>
          </p:cNvCxnSpPr>
          <p:nvPr/>
        </p:nvCxnSpPr>
        <p:spPr>
          <a:xfrm flipV="1">
            <a:off x="1475880" y="-99060"/>
            <a:ext cx="2791320" cy="3825240"/>
          </a:xfrm>
          <a:prstGeom prst="line">
            <a:avLst/>
          </a:prstGeom>
          <a:ln w="76200">
            <a:solidFill>
              <a:srgbClr val="4063A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C4FDF9-8560-3BB5-D053-D42D9850EB06}"/>
              </a:ext>
            </a:extLst>
          </p:cNvPr>
          <p:cNvCxnSpPr>
            <a:cxnSpLocks/>
          </p:cNvCxnSpPr>
          <p:nvPr/>
        </p:nvCxnSpPr>
        <p:spPr>
          <a:xfrm>
            <a:off x="1483500" y="6381750"/>
            <a:ext cx="2910321" cy="476250"/>
          </a:xfrm>
          <a:prstGeom prst="line">
            <a:avLst/>
          </a:prstGeom>
          <a:ln w="76200">
            <a:solidFill>
              <a:srgbClr val="4063A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3755B90-4DFB-EFAB-7A38-03F43785C422}"/>
              </a:ext>
            </a:extLst>
          </p:cNvPr>
          <p:cNvCxnSpPr>
            <a:cxnSpLocks/>
          </p:cNvCxnSpPr>
          <p:nvPr/>
        </p:nvCxnSpPr>
        <p:spPr>
          <a:xfrm>
            <a:off x="3028950" y="6381750"/>
            <a:ext cx="5142156" cy="476248"/>
          </a:xfrm>
          <a:prstGeom prst="line">
            <a:avLst/>
          </a:prstGeom>
          <a:ln w="76200">
            <a:solidFill>
              <a:srgbClr val="4063A7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6" descr="A box with a picture of a person in it&#10;&#10;AI-generated content may be incorrect.">
            <a:extLst>
              <a:ext uri="{FF2B5EF4-FFF2-40B4-BE49-F238E27FC236}">
                <a16:creationId xmlns:a16="http://schemas.microsoft.com/office/drawing/2014/main" id="{18FA3999-329D-0DE4-12EB-B3A8D2CF7F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12" t="29407" r="11928" b="33598"/>
          <a:stretch/>
        </p:blipFill>
        <p:spPr>
          <a:xfrm rot="5400000">
            <a:off x="2756002" y="1442898"/>
            <a:ext cx="6857999" cy="3972208"/>
          </a:xfr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19400A7-193C-E7DD-CF3F-3046AF0E351E}"/>
              </a:ext>
            </a:extLst>
          </p:cNvPr>
          <p:cNvSpPr/>
          <p:nvPr/>
        </p:nvSpPr>
        <p:spPr>
          <a:xfrm>
            <a:off x="4231330" y="25400"/>
            <a:ext cx="3972209" cy="6794500"/>
          </a:xfrm>
          <a:prstGeom prst="rect">
            <a:avLst/>
          </a:prstGeom>
          <a:noFill/>
          <a:ln w="76200">
            <a:solidFill>
              <a:srgbClr val="4063A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7767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D1034D-A486-5E8E-6627-6C3B464B28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939001"/>
            <a:ext cx="8926286" cy="4918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2D34BF-CDE1-C004-D6F2-F7E70F42F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8342" y="365125"/>
            <a:ext cx="11495316" cy="1325563"/>
          </a:xfrm>
        </p:spPr>
        <p:txBody>
          <a:bodyPr>
            <a:normAutofit/>
          </a:bodyPr>
          <a:lstStyle/>
          <a:p>
            <a:r>
              <a:rPr lang="en-US" sz="3200" b="1" dirty="0">
                <a:solidFill>
                  <a:srgbClr val="4063A7"/>
                </a:solidFill>
              </a:rPr>
              <a:t>Waste Diversion Data provided by University of Alberta homepage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7224D8-B814-9899-F4A8-6D7D624752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1486" y="1825625"/>
            <a:ext cx="3222172" cy="4667250"/>
          </a:xfrm>
        </p:spPr>
        <p:txBody>
          <a:bodyPr/>
          <a:lstStyle/>
          <a:p>
            <a:r>
              <a:rPr lang="en-US" dirty="0">
                <a:solidFill>
                  <a:srgbClr val="5E8CDF"/>
                </a:solidFill>
              </a:rPr>
              <a:t>Recyclables collected approximates at around 555 </a:t>
            </a:r>
            <a:r>
              <a:rPr lang="en-US" dirty="0" err="1">
                <a:solidFill>
                  <a:srgbClr val="5E8CDF"/>
                </a:solidFill>
              </a:rPr>
              <a:t>tonnes</a:t>
            </a:r>
            <a:r>
              <a:rPr lang="en-US" dirty="0">
                <a:solidFill>
                  <a:srgbClr val="5E8CDF"/>
                </a:solidFill>
              </a:rPr>
              <a:t>/year. </a:t>
            </a:r>
          </a:p>
          <a:p>
            <a:pPr lvl="1"/>
            <a:r>
              <a:rPr lang="en-US" dirty="0">
                <a:solidFill>
                  <a:srgbClr val="5E8CDF"/>
                </a:solidFill>
              </a:rPr>
              <a:t>This will equate to about 140 </a:t>
            </a:r>
            <a:r>
              <a:rPr lang="en-US" dirty="0" err="1">
                <a:solidFill>
                  <a:srgbClr val="5E8CDF"/>
                </a:solidFill>
              </a:rPr>
              <a:t>tonnes</a:t>
            </a:r>
            <a:r>
              <a:rPr lang="en-US" dirty="0">
                <a:solidFill>
                  <a:srgbClr val="5E8CDF"/>
                </a:solidFill>
              </a:rPr>
              <a:t> that are not recovered for recycling</a:t>
            </a:r>
          </a:p>
        </p:txBody>
      </p:sp>
    </p:spTree>
    <p:extLst>
      <p:ext uri="{BB962C8B-B14F-4D97-AF65-F5344CB8AC3E}">
        <p14:creationId xmlns:p14="http://schemas.microsoft.com/office/powerpoint/2010/main" val="40997698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F4F2FC05-7D27-410F-BDA9-ADF4831368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080D120-BD54-46E1-BA37-82F5E808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3" y="633619"/>
            <a:ext cx="5457817" cy="5495925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1D83946-74FA-498A-AC80-9926F041B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5" y="1181536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60D983-8B52-443A-8183-2A1DE0561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6" y="2185416"/>
            <a:ext cx="4446484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6769232-E715-314D-9269-B69B7F46D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6" y="2368296"/>
            <a:ext cx="4607052" cy="3502152"/>
          </a:xfrm>
        </p:spPr>
        <p:txBody>
          <a:bodyPr>
            <a:normAutofit/>
          </a:bodyPr>
          <a:lstStyle/>
          <a:p>
            <a:r>
              <a:rPr lang="en-US" sz="1800" b="1" dirty="0">
                <a:solidFill>
                  <a:srgbClr val="5E8CDF"/>
                </a:solidFill>
              </a:rPr>
              <a:t>Machine Learning</a:t>
            </a:r>
            <a:r>
              <a:rPr lang="en-US" sz="1800" dirty="0">
                <a:solidFill>
                  <a:srgbClr val="5E8CDF"/>
                </a:solidFill>
              </a:rPr>
              <a:t> powered solution to provide engaging experience recycling with </a:t>
            </a:r>
            <a:r>
              <a:rPr lang="en-US" sz="1800" b="1" dirty="0">
                <a:solidFill>
                  <a:srgbClr val="5E8CDF"/>
                </a:solidFill>
              </a:rPr>
              <a:t>minimal effort</a:t>
            </a:r>
            <a:r>
              <a:rPr lang="en-US" sz="1800" dirty="0">
                <a:solidFill>
                  <a:srgbClr val="5E8CDF"/>
                </a:solidFill>
              </a:rPr>
              <a:t> input from the user.</a:t>
            </a:r>
          </a:p>
          <a:p>
            <a:r>
              <a:rPr lang="en-US" sz="1800" b="1" dirty="0">
                <a:solidFill>
                  <a:srgbClr val="5E8CDF"/>
                </a:solidFill>
              </a:rPr>
              <a:t>Anywhere, anytime, by anyone</a:t>
            </a:r>
            <a:r>
              <a:rPr lang="en-US" sz="1800" dirty="0">
                <a:solidFill>
                  <a:srgbClr val="5E8CDF"/>
                </a:solidFill>
              </a:rPr>
              <a:t>. The software is easily accessible to provide everyone to </a:t>
            </a:r>
            <a:r>
              <a:rPr lang="en-US" sz="1800" b="1" dirty="0">
                <a:solidFill>
                  <a:srgbClr val="5E8CDF"/>
                </a:solidFill>
              </a:rPr>
              <a:t>make positive impact</a:t>
            </a:r>
            <a:r>
              <a:rPr lang="en-US" sz="1800" dirty="0">
                <a:solidFill>
                  <a:srgbClr val="5E8CDF"/>
                </a:solidFill>
              </a:rPr>
              <a:t>.</a:t>
            </a:r>
          </a:p>
          <a:p>
            <a:r>
              <a:rPr lang="en-US" sz="1800" dirty="0">
                <a:solidFill>
                  <a:srgbClr val="5E8CDF"/>
                </a:solidFill>
              </a:rPr>
              <a:t>Cheap and informative, the access is </a:t>
            </a:r>
            <a:r>
              <a:rPr lang="en-US" sz="1800" b="1" dirty="0">
                <a:solidFill>
                  <a:srgbClr val="5E8CDF"/>
                </a:solidFill>
              </a:rPr>
              <a:t>free</a:t>
            </a:r>
            <a:r>
              <a:rPr lang="en-US" sz="1800" dirty="0">
                <a:solidFill>
                  <a:srgbClr val="5E8CDF"/>
                </a:solidFill>
              </a:rPr>
              <a:t>, and it is </a:t>
            </a:r>
            <a:r>
              <a:rPr lang="en-US" sz="1800" b="1" dirty="0">
                <a:solidFill>
                  <a:srgbClr val="5E8CDF"/>
                </a:solidFill>
              </a:rPr>
              <a:t>easy to manufacture</a:t>
            </a:r>
            <a:r>
              <a:rPr lang="en-US" sz="1800" dirty="0">
                <a:solidFill>
                  <a:srgbClr val="5E8CDF"/>
                </a:solidFill>
              </a:rPr>
              <a:t>.</a:t>
            </a:r>
          </a:p>
          <a:p>
            <a:r>
              <a:rPr lang="en-US" sz="1800" dirty="0">
                <a:solidFill>
                  <a:srgbClr val="5E8CDF"/>
                </a:solidFill>
              </a:rPr>
              <a:t>Processing speed is </a:t>
            </a:r>
            <a:r>
              <a:rPr lang="en-US" sz="1800" b="1" dirty="0">
                <a:solidFill>
                  <a:srgbClr val="5E8CDF"/>
                </a:solidFill>
              </a:rPr>
              <a:t>fast</a:t>
            </a:r>
            <a:r>
              <a:rPr lang="en-US" sz="1800" dirty="0">
                <a:solidFill>
                  <a:srgbClr val="5E8CDF"/>
                </a:solidFill>
              </a:rPr>
              <a:t> and is not time-consuming.</a:t>
            </a:r>
          </a:p>
        </p:txBody>
      </p:sp>
      <p:pic>
        <p:nvPicPr>
          <p:cNvPr id="4" name="Picture 3" descr="A recycle logo with blue text&#10;&#10;AI-generated content may be incorrect.">
            <a:extLst>
              <a:ext uri="{FF2B5EF4-FFF2-40B4-BE49-F238E27FC236}">
                <a16:creationId xmlns:a16="http://schemas.microsoft.com/office/drawing/2014/main" id="{28DD79CE-0D42-DF3C-5120-A8EEB5DA89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4" t="44457" r="27059" b="28022"/>
          <a:stretch/>
        </p:blipFill>
        <p:spPr>
          <a:xfrm>
            <a:off x="1568273" y="1079924"/>
            <a:ext cx="3064850" cy="918520"/>
          </a:xfrm>
          <a:prstGeom prst="rect">
            <a:avLst/>
          </a:prstGeom>
        </p:spPr>
      </p:pic>
      <p:pic>
        <p:nvPicPr>
          <p:cNvPr id="6" name="Content Placeholder 5" descr="A hand holding a package&#10;&#10;AI-generated content may be incorrect.">
            <a:extLst>
              <a:ext uri="{FF2B5EF4-FFF2-40B4-BE49-F238E27FC236}">
                <a16:creationId xmlns:a16="http://schemas.microsoft.com/office/drawing/2014/main" id="{52BEB774-74D1-9365-F4DB-6F42416A10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" r="7393" b="3"/>
          <a:stretch/>
        </p:blipFill>
        <p:spPr>
          <a:xfrm>
            <a:off x="6324599" y="10"/>
            <a:ext cx="5457817" cy="333754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74516E8-DB6F-279E-2FC2-16E1854E5EB0}"/>
              </a:ext>
            </a:extLst>
          </p:cNvPr>
          <p:cNvSpPr txBox="1"/>
          <p:nvPr/>
        </p:nvSpPr>
        <p:spPr>
          <a:xfrm>
            <a:off x="6324599" y="3429000"/>
            <a:ext cx="545781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PlaceHolder</a:t>
            </a:r>
            <a:r>
              <a:rPr lang="en-US" dirty="0"/>
              <a:t> for the Pic</a:t>
            </a:r>
          </a:p>
        </p:txBody>
      </p:sp>
    </p:spTree>
    <p:extLst>
      <p:ext uri="{BB962C8B-B14F-4D97-AF65-F5344CB8AC3E}">
        <p14:creationId xmlns:p14="http://schemas.microsoft.com/office/powerpoint/2010/main" val="3140829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ecycle logo with blue text&#10;&#10;AI-generated content may be incorrect.">
            <a:extLst>
              <a:ext uri="{FF2B5EF4-FFF2-40B4-BE49-F238E27FC236}">
                <a16:creationId xmlns:a16="http://schemas.microsoft.com/office/drawing/2014/main" id="{884E8AEA-B1CC-2FB3-A09F-CFCB7058845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8219"/>
            <a:ext cx="12192000" cy="66725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E7FDF6-8352-09ED-AE5F-1672BA465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>
                <a:solidFill>
                  <a:srgbClr val="4063A7"/>
                </a:solidFill>
              </a:rPr>
              <a:t>How much profit is projected to be returned?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F927B-CD54-EE02-264B-2ADFB49AE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19109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rgbClr val="5E8CDF"/>
                </a:solidFill>
              </a:rPr>
              <a:t>One percent reduction in recycling contamination can cut the cost of recycling in Toronto by $600,000 to $1,000,000-Jim McKay, general manager of waste management services for City of Toronto</a:t>
            </a:r>
          </a:p>
          <a:p>
            <a:endParaRPr lang="en-US" dirty="0">
              <a:solidFill>
                <a:srgbClr val="5E8CDF"/>
              </a:solidFill>
            </a:endParaRPr>
          </a:p>
          <a:p>
            <a:r>
              <a:rPr lang="en-US" dirty="0">
                <a:solidFill>
                  <a:srgbClr val="5E8CDF"/>
                </a:solidFill>
              </a:rPr>
              <a:t>Note that this does not account for any capital surplus from the prevention of devaluing of material and eco-cost associated with environmental impact assessment</a:t>
            </a:r>
          </a:p>
        </p:txBody>
      </p:sp>
    </p:spTree>
    <p:extLst>
      <p:ext uri="{BB962C8B-B14F-4D97-AF65-F5344CB8AC3E}">
        <p14:creationId xmlns:p14="http://schemas.microsoft.com/office/powerpoint/2010/main" val="852696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recycle logo with blue text&#10;&#10;AI-generated content may be incorrect.">
            <a:extLst>
              <a:ext uri="{FF2B5EF4-FFF2-40B4-BE49-F238E27FC236}">
                <a16:creationId xmlns:a16="http://schemas.microsoft.com/office/drawing/2014/main" id="{74874065-837C-0444-5532-F12F56BD630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38219"/>
            <a:ext cx="12192000" cy="667254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569423D-9762-58D4-BCFD-E31272A10A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063A7"/>
                </a:solidFill>
              </a:rPr>
              <a:t>Interested in Sponsorship/Collaboration?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EBAA66-BFB2-AE36-1D67-FE2939D511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120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321</Words>
  <Application>Microsoft Office PowerPoint</Application>
  <PresentationFormat>Widescreen</PresentationFormat>
  <Paragraphs>38</Paragraphs>
  <Slides>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Lead Contamination Factors</vt:lpstr>
      <vt:lpstr>How is University of Alberta performing?</vt:lpstr>
      <vt:lpstr>Waste Diversion Data provided by University of Alberta homepage</vt:lpstr>
      <vt:lpstr>PowerPoint Presentation</vt:lpstr>
      <vt:lpstr>How much profit is projected to be returned?</vt:lpstr>
      <vt:lpstr>Interested in Sponsorship/Collaboration?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Yoonsung Heo</dc:creator>
  <cp:lastModifiedBy>Yoonsung Heo</cp:lastModifiedBy>
  <cp:revision>1</cp:revision>
  <dcterms:created xsi:type="dcterms:W3CDTF">2025-02-17T08:42:50Z</dcterms:created>
  <dcterms:modified xsi:type="dcterms:W3CDTF">2025-02-17T12:36:20Z</dcterms:modified>
</cp:coreProperties>
</file>

<file path=docProps/thumbnail.jpeg>
</file>